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BF845-B601-4F17-5A36-CFA88D482C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BD3F91-55B0-94B3-5FCB-04C785277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56C1B-A2A7-CFA3-9D8E-3FFD93A14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E646-DECB-429E-9AB8-D7689CEC07C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AD044-0579-1787-B7A4-3534873D5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0BC55-C171-2A8B-2653-FE8E5BC2A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607E-7E18-4346-AC4B-67CACF3C3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0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C6CA3-9D52-884B-697E-A2036380F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4ECF87-F880-C77B-D799-70AFC62618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26D4C-AF21-13D3-32B2-88CD1C2FF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E646-DECB-429E-9AB8-D7689CEC07C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A49D1-AE35-BAD2-F9D4-79270E744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8727B-FADF-5C0F-068E-FC98EB15C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607E-7E18-4346-AC4B-67CACF3C3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5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772835-C568-F5E1-5C1A-DE667C957A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EDBC57-D8E2-27B7-CFF2-17BACC913B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82A3C-E13F-CAAC-45D8-725CC1ADA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E646-DECB-429E-9AB8-D7689CEC07C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39DFF-355E-13A8-BE55-C8367885C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1C9C3-E7A9-FA0C-81A3-34FC0CA77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607E-7E18-4346-AC4B-67CACF3C3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0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43AAC-007F-393B-F240-D8C3E478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77564-8F81-E0E0-CEE4-4768F3DBB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046EC-0575-1719-088A-854FDBA2B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E646-DECB-429E-9AB8-D7689CEC07C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8BF03-1E5A-514C-0B85-F6A676C05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E979F-A791-40FB-5E6A-6DB5C8938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607E-7E18-4346-AC4B-67CACF3C3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9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FFA69-B1FF-A753-FFC1-2F7AEC08A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8F920-7B08-60C4-EE81-7181C565C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6DC5E-BE0F-1401-C323-7A2887146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E646-DECB-429E-9AB8-D7689CEC07C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6369A-90C6-F37B-17CD-EB1A077A9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0205D-6897-378C-E4A5-D8598CF63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607E-7E18-4346-AC4B-67CACF3C3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5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8BE2B-8D46-9644-3E13-14DDCA1FA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496D9-2B5F-744A-EBBE-21FF138E3A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266963-8AF7-374F-F314-A14587595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F27323-1CF6-C459-EB8E-4711916B4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E646-DECB-429E-9AB8-D7689CEC07C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955D5-9E39-B6DE-2B62-30A43A447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C39E87-A01E-7860-9C75-5CE1EF352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607E-7E18-4346-AC4B-67CACF3C3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3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FC808-B017-D6CB-E587-CD3BA0984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CF6960-D36B-B43B-648E-355841B5D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B073B7-E9CF-617A-B6C3-ADCFBF6BE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A59EEF-3811-A4C4-5DF4-21C81442E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4B82A6-A93B-B1FD-B423-B54F88C39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513C29-25F7-002C-8A14-7CDAFDF51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E646-DECB-429E-9AB8-D7689CEC07C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69092A-022D-4B38-D8F0-EEA25F871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4EC002-1A04-3DB5-66D2-75143D7A5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607E-7E18-4346-AC4B-67CACF3C3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8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3F5E3-8506-BF21-24FA-1674ED959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09797D-C9F5-992C-ECB3-9475C0FFF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E646-DECB-429E-9AB8-D7689CEC07C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3D277D-DDEA-1529-E6F7-66B507271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75AB22-2CB8-62DC-B7DE-351BAB31F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607E-7E18-4346-AC4B-67CACF3C3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46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AC8DE3-0E89-4FDF-193F-C5C7A5EDB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E646-DECB-429E-9AB8-D7689CEC07C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82E1A3-A5A1-3588-48B4-73C1F54F1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6556E9-07CE-F2F8-2D07-C15AC9EF0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607E-7E18-4346-AC4B-67CACF3C3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3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CD1F4-4627-C05C-DF78-FDCDA4FD4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FC654-7586-DFB8-0F47-7D7E327C5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2B4FD7-FC42-50C1-DB0A-972E30D60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D86E0-2ADB-EE58-FE9B-EC24D0044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E646-DECB-429E-9AB8-D7689CEC07C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27C47-0BE3-ED07-EE9B-27C7A2031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A40061-BDC3-6EFD-15AD-924AAE480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607E-7E18-4346-AC4B-67CACF3C3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1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A685C-163F-D670-AD7F-3B7E219F8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541A47-BECB-08B6-75A2-3C163C3283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71B3E1-78AE-0AA8-3A95-AEEA43FDE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129E11-54E1-7419-DC3F-371B77D75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E646-DECB-429E-9AB8-D7689CEC07C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75906-701F-5987-B5A0-8CA5941D7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6E92A-9522-80E2-1D47-2EB707B6F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607E-7E18-4346-AC4B-67CACF3C3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5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F18B59-4528-EE1C-DB11-52FDF287D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396FDF-BD57-2DDE-57D9-1CA412C07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FC08A-1C0E-5F28-718F-07D7BC1AD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0E646-DECB-429E-9AB8-D7689CEC07C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5339A-3FBF-FC5D-32F9-09C317FF67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A17D4-424F-0CC7-9B0C-D585FC3BD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F607E-7E18-4346-AC4B-67CACF3C3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3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8A38714-12A3-4A1F-359F-8391EA1044D1}"/>
              </a:ext>
            </a:extLst>
          </p:cNvPr>
          <p:cNvSpPr/>
          <p:nvPr/>
        </p:nvSpPr>
        <p:spPr>
          <a:xfrm>
            <a:off x="833832" y="1018786"/>
            <a:ext cx="1800225" cy="52387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WS1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76A4B0-9674-CAC4-2054-39E1928E7212}"/>
              </a:ext>
            </a:extLst>
          </p:cNvPr>
          <p:cNvSpPr/>
          <p:nvPr/>
        </p:nvSpPr>
        <p:spPr>
          <a:xfrm>
            <a:off x="3722224" y="922502"/>
            <a:ext cx="701964" cy="8794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WD1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645E09-928B-396A-B373-905723308367}"/>
              </a:ext>
            </a:extLst>
          </p:cNvPr>
          <p:cNvSpPr txBox="1"/>
          <p:nvPr/>
        </p:nvSpPr>
        <p:spPr>
          <a:xfrm>
            <a:off x="934566" y="472352"/>
            <a:ext cx="1244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err="1"/>
              <a:t>Wet</a:t>
            </a:r>
            <a:r>
              <a:rPr lang="da-DK" dirty="0"/>
              <a:t> sensor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5E360C-3817-0F9A-AE8E-93AB7046B270}"/>
              </a:ext>
            </a:extLst>
          </p:cNvPr>
          <p:cNvSpPr txBox="1"/>
          <p:nvPr/>
        </p:nvSpPr>
        <p:spPr>
          <a:xfrm>
            <a:off x="3294457" y="472352"/>
            <a:ext cx="1836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Wireless </a:t>
            </a:r>
            <a:r>
              <a:rPr lang="da-DK" dirty="0" err="1"/>
              <a:t>detector</a:t>
            </a:r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A3FC5A2-8848-BA1E-FDB5-08FBED9AC891}"/>
              </a:ext>
            </a:extLst>
          </p:cNvPr>
          <p:cNvSpPr/>
          <p:nvPr/>
        </p:nvSpPr>
        <p:spPr>
          <a:xfrm>
            <a:off x="2634057" y="1192789"/>
            <a:ext cx="1191491" cy="175870"/>
          </a:xfrm>
          <a:custGeom>
            <a:avLst/>
            <a:gdLst>
              <a:gd name="connsiteX0" fmla="*/ 0 w 1191491"/>
              <a:gd name="connsiteY0" fmla="*/ 110836 h 175870"/>
              <a:gd name="connsiteX1" fmla="*/ 83127 w 1191491"/>
              <a:gd name="connsiteY1" fmla="*/ 83127 h 175870"/>
              <a:gd name="connsiteX2" fmla="*/ 369454 w 1191491"/>
              <a:gd name="connsiteY2" fmla="*/ 27709 h 175870"/>
              <a:gd name="connsiteX3" fmla="*/ 646545 w 1191491"/>
              <a:gd name="connsiteY3" fmla="*/ 175491 h 175870"/>
              <a:gd name="connsiteX4" fmla="*/ 1117600 w 1191491"/>
              <a:gd name="connsiteY4" fmla="*/ 101600 h 175870"/>
              <a:gd name="connsiteX5" fmla="*/ 1191491 w 1191491"/>
              <a:gd name="connsiteY5" fmla="*/ 0 h 17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1491" h="175870">
                <a:moveTo>
                  <a:pt x="0" y="110836"/>
                </a:moveTo>
                <a:cubicBezTo>
                  <a:pt x="27709" y="101600"/>
                  <a:pt x="54632" y="89538"/>
                  <a:pt x="83127" y="83127"/>
                </a:cubicBezTo>
                <a:cubicBezTo>
                  <a:pt x="177970" y="61787"/>
                  <a:pt x="369454" y="27709"/>
                  <a:pt x="369454" y="27709"/>
                </a:cubicBezTo>
                <a:cubicBezTo>
                  <a:pt x="460136" y="110834"/>
                  <a:pt x="503786" y="181698"/>
                  <a:pt x="646545" y="175491"/>
                </a:cubicBezTo>
                <a:cubicBezTo>
                  <a:pt x="805333" y="168587"/>
                  <a:pt x="1117600" y="101600"/>
                  <a:pt x="1117600" y="101600"/>
                </a:cubicBezTo>
                <a:cubicBezTo>
                  <a:pt x="1187977" y="42952"/>
                  <a:pt x="1165414" y="78230"/>
                  <a:pt x="1191491" y="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62F352-5EA3-95F4-7EA6-37A02BF16ACA}"/>
              </a:ext>
            </a:extLst>
          </p:cNvPr>
          <p:cNvSpPr/>
          <p:nvPr/>
        </p:nvSpPr>
        <p:spPr>
          <a:xfrm>
            <a:off x="6495876" y="723754"/>
            <a:ext cx="1244187" cy="179185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BEDSIDE1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FE55BF-C290-7C0F-A4CA-E7E6AAD62530}"/>
              </a:ext>
            </a:extLst>
          </p:cNvPr>
          <p:cNvSpPr txBox="1"/>
          <p:nvPr/>
        </p:nvSpPr>
        <p:spPr>
          <a:xfrm>
            <a:off x="6406853" y="292553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err="1"/>
              <a:t>Bedside</a:t>
            </a:r>
            <a:r>
              <a:rPr lang="da-DK" dirty="0"/>
              <a:t> unit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98FED6-BF09-AA3B-011E-984FF0CA25BA}"/>
              </a:ext>
            </a:extLst>
          </p:cNvPr>
          <p:cNvSpPr/>
          <p:nvPr/>
        </p:nvSpPr>
        <p:spPr>
          <a:xfrm>
            <a:off x="10044474" y="2812675"/>
            <a:ext cx="1244187" cy="179185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5A9A09-19CC-EC57-F97D-582FEC9FBF03}"/>
              </a:ext>
            </a:extLst>
          </p:cNvPr>
          <p:cNvSpPr txBox="1"/>
          <p:nvPr/>
        </p:nvSpPr>
        <p:spPr>
          <a:xfrm>
            <a:off x="10279117" y="2378364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err="1"/>
              <a:t>phone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297D59-CE73-2060-7285-C3DC5A6A745C}"/>
              </a:ext>
            </a:extLst>
          </p:cNvPr>
          <p:cNvSpPr txBox="1"/>
          <p:nvPr/>
        </p:nvSpPr>
        <p:spPr>
          <a:xfrm>
            <a:off x="6799644" y="2563030"/>
            <a:ext cx="636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MAC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3C9FF4-1DAA-E5E4-4DDF-7CC6CC0BA54D}"/>
              </a:ext>
            </a:extLst>
          </p:cNvPr>
          <p:cNvSpPr/>
          <p:nvPr/>
        </p:nvSpPr>
        <p:spPr>
          <a:xfrm>
            <a:off x="641455" y="5586268"/>
            <a:ext cx="1800225" cy="52387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WS2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34146C-F6B3-B7F5-3892-E37D3507842D}"/>
              </a:ext>
            </a:extLst>
          </p:cNvPr>
          <p:cNvSpPr/>
          <p:nvPr/>
        </p:nvSpPr>
        <p:spPr>
          <a:xfrm>
            <a:off x="3565630" y="5408467"/>
            <a:ext cx="701964" cy="8794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WD2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BF6774-835A-F6A1-7328-41F9A3F47045}"/>
              </a:ext>
            </a:extLst>
          </p:cNvPr>
          <p:cNvSpPr txBox="1"/>
          <p:nvPr/>
        </p:nvSpPr>
        <p:spPr>
          <a:xfrm>
            <a:off x="794721" y="4962813"/>
            <a:ext cx="1244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err="1"/>
              <a:t>Wet</a:t>
            </a:r>
            <a:r>
              <a:rPr lang="da-DK" dirty="0"/>
              <a:t> sensor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9505A9-CE47-80C3-A537-51B5890ADAE0}"/>
              </a:ext>
            </a:extLst>
          </p:cNvPr>
          <p:cNvSpPr txBox="1"/>
          <p:nvPr/>
        </p:nvSpPr>
        <p:spPr>
          <a:xfrm>
            <a:off x="3154612" y="4962813"/>
            <a:ext cx="1836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Wireless </a:t>
            </a:r>
            <a:r>
              <a:rPr lang="da-DK" dirty="0" err="1"/>
              <a:t>detector</a:t>
            </a:r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F09E3F7-B6CF-D651-9E1B-B631AE4D428B}"/>
              </a:ext>
            </a:extLst>
          </p:cNvPr>
          <p:cNvSpPr/>
          <p:nvPr/>
        </p:nvSpPr>
        <p:spPr>
          <a:xfrm>
            <a:off x="2494212" y="5683250"/>
            <a:ext cx="1191491" cy="175870"/>
          </a:xfrm>
          <a:custGeom>
            <a:avLst/>
            <a:gdLst>
              <a:gd name="connsiteX0" fmla="*/ 0 w 1191491"/>
              <a:gd name="connsiteY0" fmla="*/ 110836 h 175870"/>
              <a:gd name="connsiteX1" fmla="*/ 83127 w 1191491"/>
              <a:gd name="connsiteY1" fmla="*/ 83127 h 175870"/>
              <a:gd name="connsiteX2" fmla="*/ 369454 w 1191491"/>
              <a:gd name="connsiteY2" fmla="*/ 27709 h 175870"/>
              <a:gd name="connsiteX3" fmla="*/ 646545 w 1191491"/>
              <a:gd name="connsiteY3" fmla="*/ 175491 h 175870"/>
              <a:gd name="connsiteX4" fmla="*/ 1117600 w 1191491"/>
              <a:gd name="connsiteY4" fmla="*/ 101600 h 175870"/>
              <a:gd name="connsiteX5" fmla="*/ 1191491 w 1191491"/>
              <a:gd name="connsiteY5" fmla="*/ 0 h 17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1491" h="175870">
                <a:moveTo>
                  <a:pt x="0" y="110836"/>
                </a:moveTo>
                <a:cubicBezTo>
                  <a:pt x="27709" y="101600"/>
                  <a:pt x="54632" y="89538"/>
                  <a:pt x="83127" y="83127"/>
                </a:cubicBezTo>
                <a:cubicBezTo>
                  <a:pt x="177970" y="61787"/>
                  <a:pt x="369454" y="27709"/>
                  <a:pt x="369454" y="27709"/>
                </a:cubicBezTo>
                <a:cubicBezTo>
                  <a:pt x="460136" y="110834"/>
                  <a:pt x="503786" y="181698"/>
                  <a:pt x="646545" y="175491"/>
                </a:cubicBezTo>
                <a:cubicBezTo>
                  <a:pt x="805333" y="168587"/>
                  <a:pt x="1117600" y="101600"/>
                  <a:pt x="1117600" y="101600"/>
                </a:cubicBezTo>
                <a:cubicBezTo>
                  <a:pt x="1187977" y="42952"/>
                  <a:pt x="1165414" y="78230"/>
                  <a:pt x="1191491" y="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B7E9B89-9F58-12EE-7C95-7FAC507C99E9}"/>
              </a:ext>
            </a:extLst>
          </p:cNvPr>
          <p:cNvSpPr/>
          <p:nvPr/>
        </p:nvSpPr>
        <p:spPr>
          <a:xfrm>
            <a:off x="6578896" y="4512539"/>
            <a:ext cx="1244187" cy="179185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BEDSIDE2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D2C0C9-517D-82F5-5E95-7A6AA23BE8A1}"/>
              </a:ext>
            </a:extLst>
          </p:cNvPr>
          <p:cNvSpPr txBox="1"/>
          <p:nvPr/>
        </p:nvSpPr>
        <p:spPr>
          <a:xfrm>
            <a:off x="6524360" y="4095840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err="1"/>
              <a:t>Bedside</a:t>
            </a:r>
            <a:r>
              <a:rPr lang="da-DK" dirty="0"/>
              <a:t> unit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72174D-4B28-5EDF-33CC-62CDC62AD421}"/>
              </a:ext>
            </a:extLst>
          </p:cNvPr>
          <p:cNvSpPr txBox="1"/>
          <p:nvPr/>
        </p:nvSpPr>
        <p:spPr>
          <a:xfrm>
            <a:off x="6882664" y="6399128"/>
            <a:ext cx="636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MAC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23C50BB-4606-9C12-976C-3081E1ECB22C}"/>
              </a:ext>
            </a:extLst>
          </p:cNvPr>
          <p:cNvCxnSpPr/>
          <p:nvPr/>
        </p:nvCxnSpPr>
        <p:spPr>
          <a:xfrm>
            <a:off x="8793018" y="472352"/>
            <a:ext cx="0" cy="6111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ightning Bolt 27">
            <a:extLst>
              <a:ext uri="{FF2B5EF4-FFF2-40B4-BE49-F238E27FC236}">
                <a16:creationId xmlns:a16="http://schemas.microsoft.com/office/drawing/2014/main" id="{6E27203F-2708-AD35-E256-1183D4D09F88}"/>
              </a:ext>
            </a:extLst>
          </p:cNvPr>
          <p:cNvSpPr/>
          <p:nvPr/>
        </p:nvSpPr>
        <p:spPr>
          <a:xfrm>
            <a:off x="5182477" y="5589826"/>
            <a:ext cx="563042" cy="362718"/>
          </a:xfrm>
          <a:prstGeom prst="lightningBol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ightning Bolt 28">
            <a:extLst>
              <a:ext uri="{FF2B5EF4-FFF2-40B4-BE49-F238E27FC236}">
                <a16:creationId xmlns:a16="http://schemas.microsoft.com/office/drawing/2014/main" id="{64F3353D-CD9F-EB1B-A200-53FD234D9073}"/>
              </a:ext>
            </a:extLst>
          </p:cNvPr>
          <p:cNvSpPr/>
          <p:nvPr/>
        </p:nvSpPr>
        <p:spPr>
          <a:xfrm>
            <a:off x="5112602" y="1187300"/>
            <a:ext cx="563042" cy="362718"/>
          </a:xfrm>
          <a:prstGeom prst="lightningBol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ightning Bolt 29">
            <a:extLst>
              <a:ext uri="{FF2B5EF4-FFF2-40B4-BE49-F238E27FC236}">
                <a16:creationId xmlns:a16="http://schemas.microsoft.com/office/drawing/2014/main" id="{0BB6F981-E267-FF4E-EEDE-763DD62A797C}"/>
              </a:ext>
            </a:extLst>
          </p:cNvPr>
          <p:cNvSpPr/>
          <p:nvPr/>
        </p:nvSpPr>
        <p:spPr>
          <a:xfrm>
            <a:off x="8511497" y="4600095"/>
            <a:ext cx="563042" cy="362718"/>
          </a:xfrm>
          <a:prstGeom prst="lightningBol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ightning Bolt 30">
            <a:extLst>
              <a:ext uri="{FF2B5EF4-FFF2-40B4-BE49-F238E27FC236}">
                <a16:creationId xmlns:a16="http://schemas.microsoft.com/office/drawing/2014/main" id="{BB5F1195-19C6-5E6F-328D-801D56960DD5}"/>
              </a:ext>
            </a:extLst>
          </p:cNvPr>
          <p:cNvSpPr/>
          <p:nvPr/>
        </p:nvSpPr>
        <p:spPr>
          <a:xfrm>
            <a:off x="8510129" y="1992147"/>
            <a:ext cx="563042" cy="362718"/>
          </a:xfrm>
          <a:prstGeom prst="lightningBol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7E2D72F-19C3-C67D-35B0-78B7DA382112}"/>
              </a:ext>
            </a:extLst>
          </p:cNvPr>
          <p:cNvSpPr txBox="1"/>
          <p:nvPr/>
        </p:nvSpPr>
        <p:spPr>
          <a:xfrm>
            <a:off x="6473468" y="2812675"/>
            <a:ext cx="1391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ID: 003</a:t>
            </a:r>
          </a:p>
          <a:p>
            <a:r>
              <a:rPr lang="sv-SE" dirty="0"/>
              <a:t>ALIAS: ANNA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0AEBEC1-32F8-05B7-85A3-B98D173DDFBA}"/>
              </a:ext>
            </a:extLst>
          </p:cNvPr>
          <p:cNvSpPr txBox="1"/>
          <p:nvPr/>
        </p:nvSpPr>
        <p:spPr>
          <a:xfrm>
            <a:off x="7483280" y="6260628"/>
            <a:ext cx="1398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ID: 004</a:t>
            </a:r>
          </a:p>
          <a:p>
            <a:r>
              <a:rPr lang="sv-SE" dirty="0"/>
              <a:t>ALIAS: KEVIN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06CDA5D-1D1F-0699-597B-CC18B5F0CF2B}"/>
              </a:ext>
            </a:extLst>
          </p:cNvPr>
          <p:cNvSpPr txBox="1"/>
          <p:nvPr/>
        </p:nvSpPr>
        <p:spPr>
          <a:xfrm>
            <a:off x="10279117" y="3278908"/>
            <a:ext cx="943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ERIK ALARM ACTIVATED</a:t>
            </a:r>
            <a:endParaRPr lang="en-US" sz="12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4EE88E7-F42E-DCD3-D7CF-09CE760231EF}"/>
              </a:ext>
            </a:extLst>
          </p:cNvPr>
          <p:cNvSpPr txBox="1"/>
          <p:nvPr/>
        </p:nvSpPr>
        <p:spPr>
          <a:xfrm>
            <a:off x="10066724" y="4824313"/>
            <a:ext cx="1843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NEW ID: 005</a:t>
            </a:r>
          </a:p>
          <a:p>
            <a:r>
              <a:rPr lang="sv-SE" dirty="0"/>
              <a:t>NEW ALIAS: SVEN</a:t>
            </a:r>
            <a:endParaRPr lang="en-US" dirty="0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56A7872-31E0-A379-28A6-70C0133CF2AC}"/>
              </a:ext>
            </a:extLst>
          </p:cNvPr>
          <p:cNvCxnSpPr>
            <a:endCxn id="32" idx="3"/>
          </p:cNvCxnSpPr>
          <p:nvPr/>
        </p:nvCxnSpPr>
        <p:spPr>
          <a:xfrm flipH="1" flipV="1">
            <a:off x="7865196" y="3135841"/>
            <a:ext cx="2004725" cy="1934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9DA9314-93A0-03D0-A519-39B7ACD84714}"/>
              </a:ext>
            </a:extLst>
          </p:cNvPr>
          <p:cNvSpPr txBox="1"/>
          <p:nvPr/>
        </p:nvSpPr>
        <p:spPr>
          <a:xfrm rot="2453871">
            <a:off x="8665108" y="4193900"/>
            <a:ext cx="1077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err="1"/>
              <a:t>Update</a:t>
            </a:r>
            <a:r>
              <a:rPr lang="sv-SE" sz="1100" dirty="0"/>
              <a:t> </a:t>
            </a:r>
            <a:r>
              <a:rPr lang="sv-SE" sz="1100" dirty="0" err="1"/>
              <a:t>request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23066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</TotalTime>
  <Words>46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Grönvall</dc:creator>
  <cp:lastModifiedBy>Erik Grönvall</cp:lastModifiedBy>
  <cp:revision>2</cp:revision>
  <dcterms:created xsi:type="dcterms:W3CDTF">2023-10-05T11:55:06Z</dcterms:created>
  <dcterms:modified xsi:type="dcterms:W3CDTF">2023-10-06T13:46:47Z</dcterms:modified>
</cp:coreProperties>
</file>